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9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5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1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1F55-FDCC-61B1-D8B0-47809B4A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1885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操作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45E9-8C57-C183-3A35-31FC85D6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61" y="1146517"/>
            <a:ext cx="3310103" cy="980457"/>
          </a:xfrm>
        </p:spPr>
        <p:txBody>
          <a:bodyPr>
            <a:normAutofit/>
          </a:bodyPr>
          <a:lstStyle/>
          <a:p>
            <a:r>
              <a:rPr lang="ja-JP" altLang="en-US" dirty="0"/>
              <a:t>スタート画面に、「</a:t>
            </a:r>
            <a:r>
              <a:rPr lang="en-US" altLang="ja-JP" dirty="0"/>
              <a:t>PLAY</a:t>
            </a:r>
            <a:r>
              <a:rPr lang="ja-JP" altLang="en-US" dirty="0"/>
              <a:t>」をクリックして、ゲームが始まります。</a:t>
            </a:r>
            <a:endParaRPr lang="en-US" altLang="ja-JP" dirty="0"/>
          </a:p>
        </p:txBody>
      </p:sp>
      <p:pic>
        <p:nvPicPr>
          <p:cNvPr id="5" name="Picture 4" descr="A screen shot of a game&#10;&#10;AI-generated content may be incorrect.">
            <a:extLst>
              <a:ext uri="{FF2B5EF4-FFF2-40B4-BE49-F238E27FC236}">
                <a16:creationId xmlns:a16="http://schemas.microsoft.com/office/drawing/2014/main" id="{37013D67-EE5E-6CAE-AF41-02953B31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2" y="2228951"/>
            <a:ext cx="3310103" cy="18619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C0FB9-AEEA-D015-36E4-D846353DAEF8}"/>
              </a:ext>
            </a:extLst>
          </p:cNvPr>
          <p:cNvSpPr txBox="1">
            <a:spLocks/>
          </p:cNvSpPr>
          <p:nvPr/>
        </p:nvSpPr>
        <p:spPr>
          <a:xfrm>
            <a:off x="4149400" y="3806319"/>
            <a:ext cx="3310103" cy="71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スペースバーを押すとストーリーの対話が進む</a:t>
            </a:r>
            <a:endParaRPr lang="en-US" altLang="ja-JP" dirty="0"/>
          </a:p>
        </p:txBody>
      </p:sp>
      <p:pic>
        <p:nvPicPr>
          <p:cNvPr id="10" name="Picture 9" descr="A cartoon of a child in a park&#10;&#10;AI-generated content may be incorrect.">
            <a:extLst>
              <a:ext uri="{FF2B5EF4-FFF2-40B4-BE49-F238E27FC236}">
                <a16:creationId xmlns:a16="http://schemas.microsoft.com/office/drawing/2014/main" id="{9D4F3ACB-2D46-5337-BB2A-45201DE14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3" y="1735820"/>
            <a:ext cx="3591339" cy="20201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006332-F7E7-E5AF-1205-FD6FEE783B72}"/>
              </a:ext>
            </a:extLst>
          </p:cNvPr>
          <p:cNvSpPr txBox="1">
            <a:spLocks/>
          </p:cNvSpPr>
          <p:nvPr/>
        </p:nvSpPr>
        <p:spPr>
          <a:xfrm>
            <a:off x="7770080" y="2745884"/>
            <a:ext cx="3974183" cy="812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Q</a:t>
            </a:r>
            <a:r>
              <a:rPr lang="ja-JP" altLang="en-US" dirty="0"/>
              <a:t>キー、あるいは左上の「</a:t>
            </a:r>
            <a:r>
              <a:rPr lang="ja-JP" altLang="en-US" spc="-1200" dirty="0"/>
              <a:t>｜｜</a:t>
            </a:r>
            <a:r>
              <a:rPr lang="ja-JP" altLang="en-US" dirty="0"/>
              <a:t>   」を押すとメニューを開けます</a:t>
            </a:r>
            <a:endParaRPr lang="en-US" dirty="0"/>
          </a:p>
        </p:txBody>
      </p:sp>
      <p:pic>
        <p:nvPicPr>
          <p:cNvPr id="13" name="Picture 12" descr="A screenshot of a cartoon&#10;&#10;AI-generated content may be incorrect.">
            <a:extLst>
              <a:ext uri="{FF2B5EF4-FFF2-40B4-BE49-F238E27FC236}">
                <a16:creationId xmlns:a16="http://schemas.microsoft.com/office/drawing/2014/main" id="{A016EF6C-FCC7-61FA-B6DB-F7CC47889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08" y="3627369"/>
            <a:ext cx="4104128" cy="23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39</TotalTime>
  <Words>80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Rockwell</vt:lpstr>
      <vt:lpstr>Rockwell Condensed</vt:lpstr>
      <vt:lpstr>Wingdings</vt:lpstr>
      <vt:lpstr>Wood Type</vt:lpstr>
      <vt:lpstr>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TC-シュウ ニコラス　ジュン　チェング</dc:creator>
  <cp:lastModifiedBy>TC-シュウ ニコラス　ジュン　チェング</cp:lastModifiedBy>
  <cp:revision>3</cp:revision>
  <dcterms:created xsi:type="dcterms:W3CDTF">2025-02-25T08:06:16Z</dcterms:created>
  <dcterms:modified xsi:type="dcterms:W3CDTF">2025-02-27T05:10:56Z</dcterms:modified>
</cp:coreProperties>
</file>